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27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73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986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75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17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69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61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59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51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57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749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53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it.ly/3SZVkZt" TargetMode="External"/><Relationship Id="rId5" Type="http://schemas.openxmlformats.org/officeDocument/2006/relationships/hyperlink" Target="mailto:formazioni@vab-brembilla.it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771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51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ADDETTO AL TRASPORTO SANITARIO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A2B4A6-5C74-4A84-ACBB-98D825C82E08}"/>
              </a:ext>
            </a:extLst>
          </p:cNvPr>
          <p:cNvSpPr txBox="1"/>
          <p:nvPr/>
        </p:nvSpPr>
        <p:spPr>
          <a:xfrm>
            <a:off x="435428" y="2207301"/>
            <a:ext cx="8273143" cy="2895152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Servizi programmati NON urgenti con ambulanza</a:t>
            </a:r>
          </a:p>
          <a:p>
            <a:pPr marL="457200" indent="-45720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Trasferimenti da casa o RSA – ospedale per visite</a:t>
            </a:r>
          </a:p>
          <a:p>
            <a:pPr marL="457200" indent="-45720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Dimissioni da ospedale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7FD208-ADA8-4207-8049-90FC3D100AE7}"/>
              </a:ext>
            </a:extLst>
          </p:cNvPr>
          <p:cNvSpPr txBox="1"/>
          <p:nvPr/>
        </p:nvSpPr>
        <p:spPr>
          <a:xfrm>
            <a:off x="1714497" y="1155275"/>
            <a:ext cx="6106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b="1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 cosa si occupa?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909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771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51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ADDETTO AL TRASPORTO SANITARIO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7FD208-ADA8-4207-8049-90FC3D100AE7}"/>
              </a:ext>
            </a:extLst>
          </p:cNvPr>
          <p:cNvSpPr txBox="1"/>
          <p:nvPr/>
        </p:nvSpPr>
        <p:spPr>
          <a:xfrm>
            <a:off x="1532162" y="834587"/>
            <a:ext cx="6106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Come?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BDAF44BF-0E07-4104-8C46-55097CBCA4CD}"/>
              </a:ext>
            </a:extLst>
          </p:cNvPr>
          <p:cNvSpPr txBox="1"/>
          <p:nvPr/>
        </p:nvSpPr>
        <p:spPr>
          <a:xfrm>
            <a:off x="631367" y="1687354"/>
            <a:ext cx="8273143" cy="3920560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400" dirty="0">
                <a:latin typeface="Franklin Gothic Demi Cond" panose="020B0706030402020204" pitchFamily="34" charset="0"/>
              </a:rPr>
              <a:t>Servizi a 2 soccorritori (Autista e Soccorritore)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400" dirty="0">
                <a:latin typeface="Franklin Gothic Demi Cond" panose="020B0706030402020204" pitchFamily="34" charset="0"/>
              </a:rPr>
              <a:t>Con pazienti in condizioni stabili 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400" dirty="0">
                <a:latin typeface="Franklin Gothic Demi Cond" panose="020B0706030402020204" pitchFamily="34" charset="0"/>
              </a:rPr>
              <a:t>Organizzati con anticipo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400" dirty="0">
                <a:latin typeface="Franklin Gothic Demi Cond" panose="020B0706030402020204" pitchFamily="34" charset="0"/>
              </a:rPr>
              <a:t>Dal lunedì al venerdì durante la giornata e </a:t>
            </a:r>
            <a:r>
              <a:rPr lang="it-IT" sz="3400" u="sng" dirty="0">
                <a:latin typeface="Franklin Gothic Demi Cond" panose="020B0706030402020204" pitchFamily="34" charset="0"/>
              </a:rPr>
              <a:t>occasionalmente</a:t>
            </a:r>
            <a:r>
              <a:rPr lang="it-IT" sz="3400" dirty="0">
                <a:latin typeface="Franklin Gothic Demi Cond" panose="020B0706030402020204" pitchFamily="34" charset="0"/>
              </a:rPr>
              <a:t> nel fine settimana</a:t>
            </a:r>
          </a:p>
        </p:txBody>
      </p:sp>
    </p:spTree>
    <p:extLst>
      <p:ext uri="{BB962C8B-B14F-4D97-AF65-F5344CB8AC3E}">
        <p14:creationId xmlns:p14="http://schemas.microsoft.com/office/powerpoint/2010/main" val="127037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771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51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ADDETTO AL TRASPORTO SANITARIO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7FD208-ADA8-4207-8049-90FC3D100AE7}"/>
              </a:ext>
            </a:extLst>
          </p:cNvPr>
          <p:cNvSpPr txBox="1"/>
          <p:nvPr/>
        </p:nvSpPr>
        <p:spPr>
          <a:xfrm>
            <a:off x="1518556" y="1010972"/>
            <a:ext cx="61068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Come di diventa addetti al TS?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BDAF44BF-0E07-4104-8C46-55097CBCA4CD}"/>
              </a:ext>
            </a:extLst>
          </p:cNvPr>
          <p:cNvSpPr txBox="1"/>
          <p:nvPr/>
        </p:nvSpPr>
        <p:spPr>
          <a:xfrm>
            <a:off x="393245" y="2496560"/>
            <a:ext cx="8357509" cy="3135730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400" dirty="0">
                <a:latin typeface="Franklin Gothic Demi Cond" panose="020B0706030402020204" pitchFamily="34" charset="0"/>
              </a:rPr>
              <a:t>Bisogna avere dai 18 ai 75 anni;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400" dirty="0">
                <a:latin typeface="Franklin Gothic Demi Cond" panose="020B0706030402020204" pitchFamily="34" charset="0"/>
              </a:rPr>
              <a:t>Avere tempo soprattutto in settimana e in orario diurno;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400" dirty="0">
                <a:latin typeface="Franklin Gothic Demi Cond" panose="020B0706030402020204" pitchFamily="34" charset="0"/>
              </a:rPr>
              <a:t>Frequentare il Corso di 42 ore + 25 di tirocinio</a:t>
            </a:r>
          </a:p>
        </p:txBody>
      </p:sp>
    </p:spTree>
    <p:extLst>
      <p:ext uri="{BB962C8B-B14F-4D97-AF65-F5344CB8AC3E}">
        <p14:creationId xmlns:p14="http://schemas.microsoft.com/office/powerpoint/2010/main" val="418022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771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51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ADDETTO AL TRASPORTO SANITARIO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BDAF44BF-0E07-4104-8C46-55097CBCA4CD}"/>
              </a:ext>
            </a:extLst>
          </p:cNvPr>
          <p:cNvSpPr txBox="1"/>
          <p:nvPr/>
        </p:nvSpPr>
        <p:spPr>
          <a:xfrm>
            <a:off x="406850" y="1769472"/>
            <a:ext cx="8357509" cy="3920560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400" dirty="0">
                <a:latin typeface="Franklin Gothic Demi Cond" panose="020B0706030402020204" pitchFamily="34" charset="0"/>
              </a:rPr>
              <a:t>Completamente GRATUITO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400" dirty="0">
                <a:latin typeface="Franklin Gothic Demi Cond" panose="020B0706030402020204" pitchFamily="34" charset="0"/>
              </a:rPr>
              <a:t>Con frequenza obbligatoria per l’80% delle lezioni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400" dirty="0">
                <a:latin typeface="Franklin Gothic Demi Cond" panose="020B0706030402020204" pitchFamily="34" charset="0"/>
              </a:rPr>
              <a:t>1 o 2 lezioni a settimana dalle 20.30 alle 23.00 nelle sedi di Brembilla e Zogno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FCA8DFF-5786-4749-8A6B-88BF4E2EDFA5}"/>
              </a:ext>
            </a:extLst>
          </p:cNvPr>
          <p:cNvSpPr txBox="1"/>
          <p:nvPr/>
        </p:nvSpPr>
        <p:spPr>
          <a:xfrm>
            <a:off x="1532162" y="958150"/>
            <a:ext cx="6106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Il corso</a:t>
            </a:r>
          </a:p>
        </p:txBody>
      </p:sp>
    </p:spTree>
    <p:extLst>
      <p:ext uri="{BB962C8B-B14F-4D97-AF65-F5344CB8AC3E}">
        <p14:creationId xmlns:p14="http://schemas.microsoft.com/office/powerpoint/2010/main" val="2688565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771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51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ADDETTO AL TRASPORTO SANITARIO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BDAF44BF-0E07-4104-8C46-55097CBCA4CD}"/>
              </a:ext>
            </a:extLst>
          </p:cNvPr>
          <p:cNvSpPr txBox="1"/>
          <p:nvPr/>
        </p:nvSpPr>
        <p:spPr>
          <a:xfrm>
            <a:off x="391879" y="1890493"/>
            <a:ext cx="8357509" cy="3585084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200" dirty="0">
                <a:latin typeface="Franklin Gothic Demi Cond" panose="020B0706030402020204" pitchFamily="34" charset="0"/>
              </a:rPr>
              <a:t>garantire il trasferimento e il trasporto della persona assistita, in sicurezza;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200" dirty="0">
                <a:latin typeface="Franklin Gothic Demi Cond" panose="020B0706030402020204" pitchFamily="34" charset="0"/>
              </a:rPr>
              <a:t>eseguire le tecniche di base della mobilizzazione </a:t>
            </a:r>
            <a:r>
              <a:rPr lang="it-IT" sz="2200" dirty="0" err="1">
                <a:latin typeface="Franklin Gothic Demi Cond" panose="020B0706030402020204" pitchFamily="34" charset="0"/>
              </a:rPr>
              <a:t>atraumatica</a:t>
            </a:r>
            <a:r>
              <a:rPr lang="it-IT" sz="2200" dirty="0">
                <a:latin typeface="Franklin Gothic Demi Cond" panose="020B0706030402020204" pitchFamily="34" charset="0"/>
              </a:rPr>
              <a:t> e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200" dirty="0">
                <a:latin typeface="Franklin Gothic Demi Cond" panose="020B0706030402020204" pitchFamily="34" charset="0"/>
              </a:rPr>
              <a:t>dell’immobilizzazione;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200" dirty="0">
                <a:latin typeface="Franklin Gothic Demi Cond" panose="020B0706030402020204" pitchFamily="34" charset="0"/>
              </a:rPr>
              <a:t>garantire, in caso di necessità e in attesa dei soccorsi istituzionali, le funzioni vitali di base (BLSD)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200" dirty="0">
                <a:latin typeface="Franklin Gothic Demi Cond" panose="020B0706030402020204" pitchFamily="34" charset="0"/>
              </a:rPr>
              <a:t>Valutare i parametri garantire l’emostasi, in caso di emorragia evidente.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FCA8DFF-5786-4749-8A6B-88BF4E2EDFA5}"/>
              </a:ext>
            </a:extLst>
          </p:cNvPr>
          <p:cNvSpPr txBox="1"/>
          <p:nvPr/>
        </p:nvSpPr>
        <p:spPr>
          <a:xfrm>
            <a:off x="1074238" y="977378"/>
            <a:ext cx="69955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Cosa ti insegna:</a:t>
            </a:r>
          </a:p>
        </p:txBody>
      </p:sp>
    </p:spTree>
    <p:extLst>
      <p:ext uri="{BB962C8B-B14F-4D97-AF65-F5344CB8AC3E}">
        <p14:creationId xmlns:p14="http://schemas.microsoft.com/office/powerpoint/2010/main" val="283389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771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51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ADDETTO AL TRASPORTO SANITARIO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EA1FF84F-CAA9-4FA6-8775-D641B5E3145A}"/>
              </a:ext>
            </a:extLst>
          </p:cNvPr>
          <p:cNvSpPr txBox="1"/>
          <p:nvPr/>
        </p:nvSpPr>
        <p:spPr>
          <a:xfrm>
            <a:off x="449034" y="1173219"/>
            <a:ext cx="8273143" cy="2554545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PENSI DI ESSERE INTERESSATA/O?</a:t>
            </a:r>
          </a:p>
          <a:p>
            <a:r>
              <a:rPr lang="it-IT" sz="3200" dirty="0"/>
              <a:t>Per maggiori informazioni puoi contattarci: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/>
              <a:t>via mail a: </a:t>
            </a:r>
            <a:r>
              <a:rPr lang="it-IT" sz="3200" dirty="0">
                <a:hlinkClick r:id="rId5"/>
              </a:rPr>
              <a:t>formazione@vab-brembilla.it</a:t>
            </a:r>
            <a:endParaRPr lang="it-IT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/>
              <a:t>chiamando o con messaggio </a:t>
            </a:r>
            <a:r>
              <a:rPr lang="it-IT" sz="3200" dirty="0" err="1"/>
              <a:t>whatsapp</a:t>
            </a:r>
            <a:r>
              <a:rPr lang="it-IT" sz="3200" dirty="0"/>
              <a:t> al </a:t>
            </a:r>
            <a:r>
              <a:rPr lang="it-IT" sz="3200" b="1" dirty="0"/>
              <a:t>3282118897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73D8CFAC-0FCC-4E0F-B0BC-DC1DE0976F8E}"/>
              </a:ext>
            </a:extLst>
          </p:cNvPr>
          <p:cNvSpPr/>
          <p:nvPr/>
        </p:nvSpPr>
        <p:spPr>
          <a:xfrm>
            <a:off x="193223" y="3855120"/>
            <a:ext cx="89507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/>
              <a:t>COMPILA LA DOMANDA DI PREISCRIZIONE </a:t>
            </a:r>
          </a:p>
          <a:p>
            <a:pPr algn="ctr"/>
            <a:r>
              <a:rPr lang="it-IT" sz="3200" b="1" dirty="0"/>
              <a:t>(non vincolante)</a:t>
            </a:r>
          </a:p>
          <a:p>
            <a:pPr algn="ctr"/>
            <a:r>
              <a:rPr lang="it-IT" sz="3200" b="1" dirty="0">
                <a:hlinkClick r:id="rId6"/>
              </a:rPr>
              <a:t>https://bit.ly/3SZVkZt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5083935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</TotalTime>
  <Words>271</Words>
  <Application>Microsoft Office PowerPoint</Application>
  <PresentationFormat>Presentazione su schermo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Franklin Gothic Demi Cond</vt:lpstr>
      <vt:lpstr>MV Boli</vt:lpstr>
      <vt:lpstr>Tw Cen MT Condensed Extra Bold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Miro Salvi</dc:creator>
  <cp:lastModifiedBy>Miro Salvi</cp:lastModifiedBy>
  <cp:revision>25</cp:revision>
  <dcterms:created xsi:type="dcterms:W3CDTF">2022-10-09T20:57:30Z</dcterms:created>
  <dcterms:modified xsi:type="dcterms:W3CDTF">2022-11-03T13:41:52Z</dcterms:modified>
</cp:coreProperties>
</file>